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F7402C-8121-4B5E-B8D4-B40D02E26BD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48FC224-3B4C-4402-9E73-C7066E8EADE8}">
      <dgm:prSet/>
      <dgm:spPr/>
      <dgm:t>
        <a:bodyPr/>
        <a:lstStyle/>
        <a:p>
          <a:r>
            <a:rPr lang="nl-NL"/>
            <a:t>De meest elegante en mechanisch simpele oplossing</a:t>
          </a:r>
          <a:endParaRPr lang="en-US"/>
        </a:p>
      </dgm:t>
    </dgm:pt>
    <dgm:pt modelId="{205DDA6D-DFBB-42F0-8813-3F4D2CC6F47A}" type="parTrans" cxnId="{447F8C38-EDAB-489B-9301-1BBE7F459271}">
      <dgm:prSet/>
      <dgm:spPr/>
      <dgm:t>
        <a:bodyPr/>
        <a:lstStyle/>
        <a:p>
          <a:endParaRPr lang="en-US"/>
        </a:p>
      </dgm:t>
    </dgm:pt>
    <dgm:pt modelId="{D75FEDB3-7475-4256-82D9-63D47DC32D17}" type="sibTrans" cxnId="{447F8C38-EDAB-489B-9301-1BBE7F459271}">
      <dgm:prSet/>
      <dgm:spPr/>
      <dgm:t>
        <a:bodyPr/>
        <a:lstStyle/>
        <a:p>
          <a:endParaRPr lang="en-US"/>
        </a:p>
      </dgm:t>
    </dgm:pt>
    <dgm:pt modelId="{411ED6BF-C8CF-4BCF-BFDA-68F525C335E8}">
      <dgm:prSet/>
      <dgm:spPr/>
      <dgm:t>
        <a:bodyPr/>
        <a:lstStyle/>
        <a:p>
          <a:r>
            <a:rPr lang="nl-NL"/>
            <a:t>Weinig slijtagedelen en niet erg bewerkelijk</a:t>
          </a:r>
          <a:endParaRPr lang="en-US"/>
        </a:p>
      </dgm:t>
    </dgm:pt>
    <dgm:pt modelId="{0C4DE256-6EEF-40A8-B04D-AEDB7A5E3EF6}" type="parTrans" cxnId="{D2F7A3A0-666E-418A-81C2-E72403F19369}">
      <dgm:prSet/>
      <dgm:spPr/>
      <dgm:t>
        <a:bodyPr/>
        <a:lstStyle/>
        <a:p>
          <a:endParaRPr lang="en-US"/>
        </a:p>
      </dgm:t>
    </dgm:pt>
    <dgm:pt modelId="{09BA0D10-1485-4D25-869A-C9F6FE7B3EB2}" type="sibTrans" cxnId="{D2F7A3A0-666E-418A-81C2-E72403F19369}">
      <dgm:prSet/>
      <dgm:spPr/>
      <dgm:t>
        <a:bodyPr/>
        <a:lstStyle/>
        <a:p>
          <a:endParaRPr lang="en-US"/>
        </a:p>
      </dgm:t>
    </dgm:pt>
    <dgm:pt modelId="{4929342B-36B5-46D7-AF01-C5236AC78352}">
      <dgm:prSet/>
      <dgm:spPr/>
      <dgm:t>
        <a:bodyPr/>
        <a:lstStyle/>
        <a:p>
          <a:r>
            <a:rPr lang="nl-NL"/>
            <a:t>Uniek en universeel</a:t>
          </a:r>
          <a:endParaRPr lang="en-US"/>
        </a:p>
      </dgm:t>
    </dgm:pt>
    <dgm:pt modelId="{13308C34-8E57-4815-BE7D-5CE9F1C39FF0}" type="parTrans" cxnId="{0B18315F-17BC-4348-BF23-4709E9277C68}">
      <dgm:prSet/>
      <dgm:spPr/>
      <dgm:t>
        <a:bodyPr/>
        <a:lstStyle/>
        <a:p>
          <a:endParaRPr lang="en-US"/>
        </a:p>
      </dgm:t>
    </dgm:pt>
    <dgm:pt modelId="{61E30537-F670-4753-BC02-BA048A895F74}" type="sibTrans" cxnId="{0B18315F-17BC-4348-BF23-4709E9277C68}">
      <dgm:prSet/>
      <dgm:spPr/>
      <dgm:t>
        <a:bodyPr/>
        <a:lstStyle/>
        <a:p>
          <a:endParaRPr lang="en-US"/>
        </a:p>
      </dgm:t>
    </dgm:pt>
    <dgm:pt modelId="{2643FF1A-3DA9-4C79-94ED-EC65EC5D4778}" type="pres">
      <dgm:prSet presAssocID="{3BF7402C-8121-4B5E-B8D4-B40D02E26BDD}" presName="linear" presStyleCnt="0">
        <dgm:presLayoutVars>
          <dgm:animLvl val="lvl"/>
          <dgm:resizeHandles val="exact"/>
        </dgm:presLayoutVars>
      </dgm:prSet>
      <dgm:spPr/>
    </dgm:pt>
    <dgm:pt modelId="{88E6E5BD-8350-4711-B938-D0D3BFF95171}" type="pres">
      <dgm:prSet presAssocID="{648FC224-3B4C-4402-9E73-C7066E8EADE8}" presName="parentText" presStyleLbl="node1" presStyleIdx="0" presStyleCnt="3">
        <dgm:presLayoutVars>
          <dgm:chMax val="0"/>
          <dgm:bulletEnabled val="1"/>
        </dgm:presLayoutVars>
      </dgm:prSet>
      <dgm:spPr/>
    </dgm:pt>
    <dgm:pt modelId="{54E924B5-4E32-4960-92D4-AABB7BB57D8B}" type="pres">
      <dgm:prSet presAssocID="{D75FEDB3-7475-4256-82D9-63D47DC32D17}" presName="spacer" presStyleCnt="0"/>
      <dgm:spPr/>
    </dgm:pt>
    <dgm:pt modelId="{09A7DF95-1CB1-4F22-A1B9-61DFECF935A8}" type="pres">
      <dgm:prSet presAssocID="{411ED6BF-C8CF-4BCF-BFDA-68F525C335E8}" presName="parentText" presStyleLbl="node1" presStyleIdx="1" presStyleCnt="3">
        <dgm:presLayoutVars>
          <dgm:chMax val="0"/>
          <dgm:bulletEnabled val="1"/>
        </dgm:presLayoutVars>
      </dgm:prSet>
      <dgm:spPr/>
    </dgm:pt>
    <dgm:pt modelId="{D86B6096-4523-46C8-8508-78200333359B}" type="pres">
      <dgm:prSet presAssocID="{09BA0D10-1485-4D25-869A-C9F6FE7B3EB2}" presName="spacer" presStyleCnt="0"/>
      <dgm:spPr/>
    </dgm:pt>
    <dgm:pt modelId="{9BCB9BE5-563C-43D9-92BA-21A8C9411E53}" type="pres">
      <dgm:prSet presAssocID="{4929342B-36B5-46D7-AF01-C5236AC78352}" presName="parentText" presStyleLbl="node1" presStyleIdx="2" presStyleCnt="3">
        <dgm:presLayoutVars>
          <dgm:chMax val="0"/>
          <dgm:bulletEnabled val="1"/>
        </dgm:presLayoutVars>
      </dgm:prSet>
      <dgm:spPr/>
    </dgm:pt>
  </dgm:ptLst>
  <dgm:cxnLst>
    <dgm:cxn modelId="{FBC9EC0F-77E1-4F39-8542-A09D6603FC6F}" type="presOf" srcId="{4929342B-36B5-46D7-AF01-C5236AC78352}" destId="{9BCB9BE5-563C-43D9-92BA-21A8C9411E53}" srcOrd="0" destOrd="0" presId="urn:microsoft.com/office/officeart/2005/8/layout/vList2"/>
    <dgm:cxn modelId="{8A865D2E-4A3C-4D09-A578-C31570489FFD}" type="presOf" srcId="{648FC224-3B4C-4402-9E73-C7066E8EADE8}" destId="{88E6E5BD-8350-4711-B938-D0D3BFF95171}" srcOrd="0" destOrd="0" presId="urn:microsoft.com/office/officeart/2005/8/layout/vList2"/>
    <dgm:cxn modelId="{447F8C38-EDAB-489B-9301-1BBE7F459271}" srcId="{3BF7402C-8121-4B5E-B8D4-B40D02E26BDD}" destId="{648FC224-3B4C-4402-9E73-C7066E8EADE8}" srcOrd="0" destOrd="0" parTransId="{205DDA6D-DFBB-42F0-8813-3F4D2CC6F47A}" sibTransId="{D75FEDB3-7475-4256-82D9-63D47DC32D17}"/>
    <dgm:cxn modelId="{0B18315F-17BC-4348-BF23-4709E9277C68}" srcId="{3BF7402C-8121-4B5E-B8D4-B40D02E26BDD}" destId="{4929342B-36B5-46D7-AF01-C5236AC78352}" srcOrd="2" destOrd="0" parTransId="{13308C34-8E57-4815-BE7D-5CE9F1C39FF0}" sibTransId="{61E30537-F670-4753-BC02-BA048A895F74}"/>
    <dgm:cxn modelId="{C999CF89-DF15-4D64-814D-3C58C2E74695}" type="presOf" srcId="{3BF7402C-8121-4B5E-B8D4-B40D02E26BDD}" destId="{2643FF1A-3DA9-4C79-94ED-EC65EC5D4778}" srcOrd="0" destOrd="0" presId="urn:microsoft.com/office/officeart/2005/8/layout/vList2"/>
    <dgm:cxn modelId="{D2F7A3A0-666E-418A-81C2-E72403F19369}" srcId="{3BF7402C-8121-4B5E-B8D4-B40D02E26BDD}" destId="{411ED6BF-C8CF-4BCF-BFDA-68F525C335E8}" srcOrd="1" destOrd="0" parTransId="{0C4DE256-6EEF-40A8-B04D-AEDB7A5E3EF6}" sibTransId="{09BA0D10-1485-4D25-869A-C9F6FE7B3EB2}"/>
    <dgm:cxn modelId="{C3AE53E7-388B-4F29-9F9F-8DCB55E7BBC2}" type="presOf" srcId="{411ED6BF-C8CF-4BCF-BFDA-68F525C335E8}" destId="{09A7DF95-1CB1-4F22-A1B9-61DFECF935A8}" srcOrd="0" destOrd="0" presId="urn:microsoft.com/office/officeart/2005/8/layout/vList2"/>
    <dgm:cxn modelId="{273FE2CD-9984-4308-9295-A1DE828B8F42}" type="presParOf" srcId="{2643FF1A-3DA9-4C79-94ED-EC65EC5D4778}" destId="{88E6E5BD-8350-4711-B938-D0D3BFF95171}" srcOrd="0" destOrd="0" presId="urn:microsoft.com/office/officeart/2005/8/layout/vList2"/>
    <dgm:cxn modelId="{56079421-C2C3-486D-ACA7-9D176CFF4658}" type="presParOf" srcId="{2643FF1A-3DA9-4C79-94ED-EC65EC5D4778}" destId="{54E924B5-4E32-4960-92D4-AABB7BB57D8B}" srcOrd="1" destOrd="0" presId="urn:microsoft.com/office/officeart/2005/8/layout/vList2"/>
    <dgm:cxn modelId="{3FD36EEF-8E0F-4200-A12E-8E1499135CB5}" type="presParOf" srcId="{2643FF1A-3DA9-4C79-94ED-EC65EC5D4778}" destId="{09A7DF95-1CB1-4F22-A1B9-61DFECF935A8}" srcOrd="2" destOrd="0" presId="urn:microsoft.com/office/officeart/2005/8/layout/vList2"/>
    <dgm:cxn modelId="{10E22AC4-2430-4D78-8B2B-BDF6A547D88A}" type="presParOf" srcId="{2643FF1A-3DA9-4C79-94ED-EC65EC5D4778}" destId="{D86B6096-4523-46C8-8508-78200333359B}" srcOrd="3" destOrd="0" presId="urn:microsoft.com/office/officeart/2005/8/layout/vList2"/>
    <dgm:cxn modelId="{5A16408C-5F75-4CAA-BD03-D14402BCD36E}" type="presParOf" srcId="{2643FF1A-3DA9-4C79-94ED-EC65EC5D4778}" destId="{9BCB9BE5-563C-43D9-92BA-21A8C9411E5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6E5BD-8350-4711-B938-D0D3BFF95171}">
      <dsp:nvSpPr>
        <dsp:cNvPr id="0" name=""/>
        <dsp:cNvSpPr/>
      </dsp:nvSpPr>
      <dsp:spPr>
        <a:xfrm>
          <a:off x="0" y="300411"/>
          <a:ext cx="5962720" cy="139229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nl-NL" sz="3500" kern="1200"/>
            <a:t>De meest elegante en mechanisch simpele oplossing</a:t>
          </a:r>
          <a:endParaRPr lang="en-US" sz="3500" kern="1200"/>
        </a:p>
      </dsp:txBody>
      <dsp:txXfrm>
        <a:off x="67966" y="368377"/>
        <a:ext cx="5826788" cy="1256367"/>
      </dsp:txXfrm>
    </dsp:sp>
    <dsp:sp modelId="{09A7DF95-1CB1-4F22-A1B9-61DFECF935A8}">
      <dsp:nvSpPr>
        <dsp:cNvPr id="0" name=""/>
        <dsp:cNvSpPr/>
      </dsp:nvSpPr>
      <dsp:spPr>
        <a:xfrm>
          <a:off x="0" y="1793511"/>
          <a:ext cx="5962720" cy="139229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nl-NL" sz="3500" kern="1200"/>
            <a:t>Weinig slijtagedelen en niet erg bewerkelijk</a:t>
          </a:r>
          <a:endParaRPr lang="en-US" sz="3500" kern="1200"/>
        </a:p>
      </dsp:txBody>
      <dsp:txXfrm>
        <a:off x="67966" y="1861477"/>
        <a:ext cx="5826788" cy="1256367"/>
      </dsp:txXfrm>
    </dsp:sp>
    <dsp:sp modelId="{9BCB9BE5-563C-43D9-92BA-21A8C9411E53}">
      <dsp:nvSpPr>
        <dsp:cNvPr id="0" name=""/>
        <dsp:cNvSpPr/>
      </dsp:nvSpPr>
      <dsp:spPr>
        <a:xfrm>
          <a:off x="0" y="3286610"/>
          <a:ext cx="5962720" cy="139229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nl-NL" sz="3500" kern="1200"/>
            <a:t>Uniek en universeel</a:t>
          </a:r>
          <a:endParaRPr lang="en-US" sz="3500" kern="1200"/>
        </a:p>
      </dsp:txBody>
      <dsp:txXfrm>
        <a:off x="67966" y="3354576"/>
        <a:ext cx="5826788" cy="12563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8B6EDC-E768-40FE-A9FE-4914BA8F61B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007FBAF-0049-4274-B286-F95F43234F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5C6C5AE-BC3A-4414-98AC-B309D1BE3340}"/>
              </a:ext>
            </a:extLst>
          </p:cNvPr>
          <p:cNvSpPr>
            <a:spLocks noGrp="1"/>
          </p:cNvSpPr>
          <p:nvPr>
            <p:ph type="dt" sz="half" idx="10"/>
          </p:nvPr>
        </p:nvSpPr>
        <p:spPr/>
        <p:txBody>
          <a:bodyPr/>
          <a:lstStyle/>
          <a:p>
            <a:fld id="{ACFC07BE-1A0C-49E6-AFE8-B181319DEB79}" type="datetimeFigureOut">
              <a:rPr lang="nl-NL" smtClean="0"/>
              <a:t>4-1-2021</a:t>
            </a:fld>
            <a:endParaRPr lang="nl-NL"/>
          </a:p>
        </p:txBody>
      </p:sp>
      <p:sp>
        <p:nvSpPr>
          <p:cNvPr id="5" name="Tijdelijke aanduiding voor voettekst 4">
            <a:extLst>
              <a:ext uri="{FF2B5EF4-FFF2-40B4-BE49-F238E27FC236}">
                <a16:creationId xmlns:a16="http://schemas.microsoft.com/office/drawing/2014/main" id="{E8537002-96DF-4FED-9BFA-7E3B6A59C9B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5868989-11FF-4BD8-9532-B76D4BB69020}"/>
              </a:ext>
            </a:extLst>
          </p:cNvPr>
          <p:cNvSpPr>
            <a:spLocks noGrp="1"/>
          </p:cNvSpPr>
          <p:nvPr>
            <p:ph type="sldNum" sz="quarter" idx="12"/>
          </p:nvPr>
        </p:nvSpPr>
        <p:spPr/>
        <p:txBody>
          <a:bodyPr/>
          <a:lstStyle/>
          <a:p>
            <a:fld id="{94A6F2D1-649A-46A4-A8A0-AD781E9EDA85}" type="slidenum">
              <a:rPr lang="nl-NL" smtClean="0"/>
              <a:t>‹nr.›</a:t>
            </a:fld>
            <a:endParaRPr lang="nl-NL"/>
          </a:p>
        </p:txBody>
      </p:sp>
    </p:spTree>
    <p:extLst>
      <p:ext uri="{BB962C8B-B14F-4D97-AF65-F5344CB8AC3E}">
        <p14:creationId xmlns:p14="http://schemas.microsoft.com/office/powerpoint/2010/main" val="1724965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DB1EA8-5BF8-43B3-B793-E0D680E110F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EA2F4EB-D822-4484-A6FF-AC2BDE84E26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7BB6C0B-507F-457E-9935-475C43B384AF}"/>
              </a:ext>
            </a:extLst>
          </p:cNvPr>
          <p:cNvSpPr>
            <a:spLocks noGrp="1"/>
          </p:cNvSpPr>
          <p:nvPr>
            <p:ph type="dt" sz="half" idx="10"/>
          </p:nvPr>
        </p:nvSpPr>
        <p:spPr/>
        <p:txBody>
          <a:bodyPr/>
          <a:lstStyle/>
          <a:p>
            <a:fld id="{ACFC07BE-1A0C-49E6-AFE8-B181319DEB79}" type="datetimeFigureOut">
              <a:rPr lang="nl-NL" smtClean="0"/>
              <a:t>4-1-2021</a:t>
            </a:fld>
            <a:endParaRPr lang="nl-NL"/>
          </a:p>
        </p:txBody>
      </p:sp>
      <p:sp>
        <p:nvSpPr>
          <p:cNvPr id="5" name="Tijdelijke aanduiding voor voettekst 4">
            <a:extLst>
              <a:ext uri="{FF2B5EF4-FFF2-40B4-BE49-F238E27FC236}">
                <a16:creationId xmlns:a16="http://schemas.microsoft.com/office/drawing/2014/main" id="{6AEB27A6-B8F9-43BF-B10B-4A1A9E5CFC0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C590945-6449-4C39-9FA0-9F1EFA975830}"/>
              </a:ext>
            </a:extLst>
          </p:cNvPr>
          <p:cNvSpPr>
            <a:spLocks noGrp="1"/>
          </p:cNvSpPr>
          <p:nvPr>
            <p:ph type="sldNum" sz="quarter" idx="12"/>
          </p:nvPr>
        </p:nvSpPr>
        <p:spPr/>
        <p:txBody>
          <a:bodyPr/>
          <a:lstStyle/>
          <a:p>
            <a:fld id="{94A6F2D1-649A-46A4-A8A0-AD781E9EDA85}" type="slidenum">
              <a:rPr lang="nl-NL" smtClean="0"/>
              <a:t>‹nr.›</a:t>
            </a:fld>
            <a:endParaRPr lang="nl-NL"/>
          </a:p>
        </p:txBody>
      </p:sp>
    </p:spTree>
    <p:extLst>
      <p:ext uri="{BB962C8B-B14F-4D97-AF65-F5344CB8AC3E}">
        <p14:creationId xmlns:p14="http://schemas.microsoft.com/office/powerpoint/2010/main" val="16006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396A068-C887-439C-BC1E-C575352EBD1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BB96AF9-CA36-45DC-AAF5-7D0AE0C27F1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5A3447-4A1C-4766-A68E-BA058A378CDF}"/>
              </a:ext>
            </a:extLst>
          </p:cNvPr>
          <p:cNvSpPr>
            <a:spLocks noGrp="1"/>
          </p:cNvSpPr>
          <p:nvPr>
            <p:ph type="dt" sz="half" idx="10"/>
          </p:nvPr>
        </p:nvSpPr>
        <p:spPr/>
        <p:txBody>
          <a:bodyPr/>
          <a:lstStyle/>
          <a:p>
            <a:fld id="{ACFC07BE-1A0C-49E6-AFE8-B181319DEB79}" type="datetimeFigureOut">
              <a:rPr lang="nl-NL" smtClean="0"/>
              <a:t>4-1-2021</a:t>
            </a:fld>
            <a:endParaRPr lang="nl-NL"/>
          </a:p>
        </p:txBody>
      </p:sp>
      <p:sp>
        <p:nvSpPr>
          <p:cNvPr id="5" name="Tijdelijke aanduiding voor voettekst 4">
            <a:extLst>
              <a:ext uri="{FF2B5EF4-FFF2-40B4-BE49-F238E27FC236}">
                <a16:creationId xmlns:a16="http://schemas.microsoft.com/office/drawing/2014/main" id="{6BA64098-ABEB-4AE0-BA46-A66F43F2A18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CC9A4A5-39FB-48A4-877F-B2676E57D780}"/>
              </a:ext>
            </a:extLst>
          </p:cNvPr>
          <p:cNvSpPr>
            <a:spLocks noGrp="1"/>
          </p:cNvSpPr>
          <p:nvPr>
            <p:ph type="sldNum" sz="quarter" idx="12"/>
          </p:nvPr>
        </p:nvSpPr>
        <p:spPr/>
        <p:txBody>
          <a:bodyPr/>
          <a:lstStyle/>
          <a:p>
            <a:fld id="{94A6F2D1-649A-46A4-A8A0-AD781E9EDA85}" type="slidenum">
              <a:rPr lang="nl-NL" smtClean="0"/>
              <a:t>‹nr.›</a:t>
            </a:fld>
            <a:endParaRPr lang="nl-NL"/>
          </a:p>
        </p:txBody>
      </p:sp>
    </p:spTree>
    <p:extLst>
      <p:ext uri="{BB962C8B-B14F-4D97-AF65-F5344CB8AC3E}">
        <p14:creationId xmlns:p14="http://schemas.microsoft.com/office/powerpoint/2010/main" val="2447554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2573F6-D925-4B08-BB09-2D685BD6981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71F9327-FABC-475C-96F1-095552CDF73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5395E38-939C-42CF-B501-1B3DBFCEA244}"/>
              </a:ext>
            </a:extLst>
          </p:cNvPr>
          <p:cNvSpPr>
            <a:spLocks noGrp="1"/>
          </p:cNvSpPr>
          <p:nvPr>
            <p:ph type="dt" sz="half" idx="10"/>
          </p:nvPr>
        </p:nvSpPr>
        <p:spPr/>
        <p:txBody>
          <a:bodyPr/>
          <a:lstStyle/>
          <a:p>
            <a:fld id="{ACFC07BE-1A0C-49E6-AFE8-B181319DEB79}" type="datetimeFigureOut">
              <a:rPr lang="nl-NL" smtClean="0"/>
              <a:t>4-1-2021</a:t>
            </a:fld>
            <a:endParaRPr lang="nl-NL"/>
          </a:p>
        </p:txBody>
      </p:sp>
      <p:sp>
        <p:nvSpPr>
          <p:cNvPr id="5" name="Tijdelijke aanduiding voor voettekst 4">
            <a:extLst>
              <a:ext uri="{FF2B5EF4-FFF2-40B4-BE49-F238E27FC236}">
                <a16:creationId xmlns:a16="http://schemas.microsoft.com/office/drawing/2014/main" id="{B5E54533-7F84-440D-BBAF-D0ED179C523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A90951B-8FD7-467F-8F7B-968BAE7A58D0}"/>
              </a:ext>
            </a:extLst>
          </p:cNvPr>
          <p:cNvSpPr>
            <a:spLocks noGrp="1"/>
          </p:cNvSpPr>
          <p:nvPr>
            <p:ph type="sldNum" sz="quarter" idx="12"/>
          </p:nvPr>
        </p:nvSpPr>
        <p:spPr/>
        <p:txBody>
          <a:bodyPr/>
          <a:lstStyle/>
          <a:p>
            <a:fld id="{94A6F2D1-649A-46A4-A8A0-AD781E9EDA85}" type="slidenum">
              <a:rPr lang="nl-NL" smtClean="0"/>
              <a:t>‹nr.›</a:t>
            </a:fld>
            <a:endParaRPr lang="nl-NL"/>
          </a:p>
        </p:txBody>
      </p:sp>
    </p:spTree>
    <p:extLst>
      <p:ext uri="{BB962C8B-B14F-4D97-AF65-F5344CB8AC3E}">
        <p14:creationId xmlns:p14="http://schemas.microsoft.com/office/powerpoint/2010/main" val="143796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1C6961-02BB-448F-8272-2A81BC0DBF0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D52023F-F6A5-47A7-BD22-5823DF731C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130027A-53C5-4381-8DA3-9284289DA044}"/>
              </a:ext>
            </a:extLst>
          </p:cNvPr>
          <p:cNvSpPr>
            <a:spLocks noGrp="1"/>
          </p:cNvSpPr>
          <p:nvPr>
            <p:ph type="dt" sz="half" idx="10"/>
          </p:nvPr>
        </p:nvSpPr>
        <p:spPr/>
        <p:txBody>
          <a:bodyPr/>
          <a:lstStyle/>
          <a:p>
            <a:fld id="{ACFC07BE-1A0C-49E6-AFE8-B181319DEB79}" type="datetimeFigureOut">
              <a:rPr lang="nl-NL" smtClean="0"/>
              <a:t>4-1-2021</a:t>
            </a:fld>
            <a:endParaRPr lang="nl-NL"/>
          </a:p>
        </p:txBody>
      </p:sp>
      <p:sp>
        <p:nvSpPr>
          <p:cNvPr id="5" name="Tijdelijke aanduiding voor voettekst 4">
            <a:extLst>
              <a:ext uri="{FF2B5EF4-FFF2-40B4-BE49-F238E27FC236}">
                <a16:creationId xmlns:a16="http://schemas.microsoft.com/office/drawing/2014/main" id="{E963827E-4FD4-48C2-9F86-C19B3596D95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47956DD-2572-428E-ABB8-DB9D54130C58}"/>
              </a:ext>
            </a:extLst>
          </p:cNvPr>
          <p:cNvSpPr>
            <a:spLocks noGrp="1"/>
          </p:cNvSpPr>
          <p:nvPr>
            <p:ph type="sldNum" sz="quarter" idx="12"/>
          </p:nvPr>
        </p:nvSpPr>
        <p:spPr/>
        <p:txBody>
          <a:bodyPr/>
          <a:lstStyle/>
          <a:p>
            <a:fld id="{94A6F2D1-649A-46A4-A8A0-AD781E9EDA85}" type="slidenum">
              <a:rPr lang="nl-NL" smtClean="0"/>
              <a:t>‹nr.›</a:t>
            </a:fld>
            <a:endParaRPr lang="nl-NL"/>
          </a:p>
        </p:txBody>
      </p:sp>
    </p:spTree>
    <p:extLst>
      <p:ext uri="{BB962C8B-B14F-4D97-AF65-F5344CB8AC3E}">
        <p14:creationId xmlns:p14="http://schemas.microsoft.com/office/powerpoint/2010/main" val="8461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B06AB6-683C-40EF-8666-5A6FD5E1E86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55EC84D-BF78-4900-BDD0-BA2672ED35F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847AFBA-328D-43B2-AF44-1259E736D3F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9B573C2-956A-40AA-9092-6443E259938E}"/>
              </a:ext>
            </a:extLst>
          </p:cNvPr>
          <p:cNvSpPr>
            <a:spLocks noGrp="1"/>
          </p:cNvSpPr>
          <p:nvPr>
            <p:ph type="dt" sz="half" idx="10"/>
          </p:nvPr>
        </p:nvSpPr>
        <p:spPr/>
        <p:txBody>
          <a:bodyPr/>
          <a:lstStyle/>
          <a:p>
            <a:fld id="{ACFC07BE-1A0C-49E6-AFE8-B181319DEB79}" type="datetimeFigureOut">
              <a:rPr lang="nl-NL" smtClean="0"/>
              <a:t>4-1-2021</a:t>
            </a:fld>
            <a:endParaRPr lang="nl-NL"/>
          </a:p>
        </p:txBody>
      </p:sp>
      <p:sp>
        <p:nvSpPr>
          <p:cNvPr id="6" name="Tijdelijke aanduiding voor voettekst 5">
            <a:extLst>
              <a:ext uri="{FF2B5EF4-FFF2-40B4-BE49-F238E27FC236}">
                <a16:creationId xmlns:a16="http://schemas.microsoft.com/office/drawing/2014/main" id="{FFE8E8EF-CC6E-43B0-9925-55E682CFD5C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DAE9AB2-18E0-4B70-A020-C81E0CD53D20}"/>
              </a:ext>
            </a:extLst>
          </p:cNvPr>
          <p:cNvSpPr>
            <a:spLocks noGrp="1"/>
          </p:cNvSpPr>
          <p:nvPr>
            <p:ph type="sldNum" sz="quarter" idx="12"/>
          </p:nvPr>
        </p:nvSpPr>
        <p:spPr/>
        <p:txBody>
          <a:bodyPr/>
          <a:lstStyle/>
          <a:p>
            <a:fld id="{94A6F2D1-649A-46A4-A8A0-AD781E9EDA85}" type="slidenum">
              <a:rPr lang="nl-NL" smtClean="0"/>
              <a:t>‹nr.›</a:t>
            </a:fld>
            <a:endParaRPr lang="nl-NL"/>
          </a:p>
        </p:txBody>
      </p:sp>
    </p:spTree>
    <p:extLst>
      <p:ext uri="{BB962C8B-B14F-4D97-AF65-F5344CB8AC3E}">
        <p14:creationId xmlns:p14="http://schemas.microsoft.com/office/powerpoint/2010/main" val="1149236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B4EB90-3D8A-4549-8504-8CF7C47BB4C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C92D2B7-AC25-42F1-8838-2482B1610E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1D157C0-9B0F-4396-9B69-9AD3E831D44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8C4D40C-27EF-4EA4-BAC7-10930DBB93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CC3FF70-1A47-4F2D-9B98-F7A6846CE4B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6149ABE-314A-4A4E-8D81-211FB343D958}"/>
              </a:ext>
            </a:extLst>
          </p:cNvPr>
          <p:cNvSpPr>
            <a:spLocks noGrp="1"/>
          </p:cNvSpPr>
          <p:nvPr>
            <p:ph type="dt" sz="half" idx="10"/>
          </p:nvPr>
        </p:nvSpPr>
        <p:spPr/>
        <p:txBody>
          <a:bodyPr/>
          <a:lstStyle/>
          <a:p>
            <a:fld id="{ACFC07BE-1A0C-49E6-AFE8-B181319DEB79}" type="datetimeFigureOut">
              <a:rPr lang="nl-NL" smtClean="0"/>
              <a:t>4-1-2021</a:t>
            </a:fld>
            <a:endParaRPr lang="nl-NL"/>
          </a:p>
        </p:txBody>
      </p:sp>
      <p:sp>
        <p:nvSpPr>
          <p:cNvPr id="8" name="Tijdelijke aanduiding voor voettekst 7">
            <a:extLst>
              <a:ext uri="{FF2B5EF4-FFF2-40B4-BE49-F238E27FC236}">
                <a16:creationId xmlns:a16="http://schemas.microsoft.com/office/drawing/2014/main" id="{45AAD3A2-D981-451E-B67E-E9D6A063CA5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B70F27D-423C-45AA-BE5C-62662A202888}"/>
              </a:ext>
            </a:extLst>
          </p:cNvPr>
          <p:cNvSpPr>
            <a:spLocks noGrp="1"/>
          </p:cNvSpPr>
          <p:nvPr>
            <p:ph type="sldNum" sz="quarter" idx="12"/>
          </p:nvPr>
        </p:nvSpPr>
        <p:spPr/>
        <p:txBody>
          <a:bodyPr/>
          <a:lstStyle/>
          <a:p>
            <a:fld id="{94A6F2D1-649A-46A4-A8A0-AD781E9EDA85}" type="slidenum">
              <a:rPr lang="nl-NL" smtClean="0"/>
              <a:t>‹nr.›</a:t>
            </a:fld>
            <a:endParaRPr lang="nl-NL"/>
          </a:p>
        </p:txBody>
      </p:sp>
    </p:spTree>
    <p:extLst>
      <p:ext uri="{BB962C8B-B14F-4D97-AF65-F5344CB8AC3E}">
        <p14:creationId xmlns:p14="http://schemas.microsoft.com/office/powerpoint/2010/main" val="1649972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6994AB-E9DF-4D3C-8CDF-FF031C42680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1E446F4-CE77-457F-973F-10A5D6E5E00D}"/>
              </a:ext>
            </a:extLst>
          </p:cNvPr>
          <p:cNvSpPr>
            <a:spLocks noGrp="1"/>
          </p:cNvSpPr>
          <p:nvPr>
            <p:ph type="dt" sz="half" idx="10"/>
          </p:nvPr>
        </p:nvSpPr>
        <p:spPr/>
        <p:txBody>
          <a:bodyPr/>
          <a:lstStyle/>
          <a:p>
            <a:fld id="{ACFC07BE-1A0C-49E6-AFE8-B181319DEB79}" type="datetimeFigureOut">
              <a:rPr lang="nl-NL" smtClean="0"/>
              <a:t>4-1-2021</a:t>
            </a:fld>
            <a:endParaRPr lang="nl-NL"/>
          </a:p>
        </p:txBody>
      </p:sp>
      <p:sp>
        <p:nvSpPr>
          <p:cNvPr id="4" name="Tijdelijke aanduiding voor voettekst 3">
            <a:extLst>
              <a:ext uri="{FF2B5EF4-FFF2-40B4-BE49-F238E27FC236}">
                <a16:creationId xmlns:a16="http://schemas.microsoft.com/office/drawing/2014/main" id="{3E3C7880-DD6E-4F4E-9DB8-000D3EAD10E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6CF9201-1144-4965-BB03-3C9CE8D5E297}"/>
              </a:ext>
            </a:extLst>
          </p:cNvPr>
          <p:cNvSpPr>
            <a:spLocks noGrp="1"/>
          </p:cNvSpPr>
          <p:nvPr>
            <p:ph type="sldNum" sz="quarter" idx="12"/>
          </p:nvPr>
        </p:nvSpPr>
        <p:spPr/>
        <p:txBody>
          <a:bodyPr/>
          <a:lstStyle/>
          <a:p>
            <a:fld id="{94A6F2D1-649A-46A4-A8A0-AD781E9EDA85}" type="slidenum">
              <a:rPr lang="nl-NL" smtClean="0"/>
              <a:t>‹nr.›</a:t>
            </a:fld>
            <a:endParaRPr lang="nl-NL"/>
          </a:p>
        </p:txBody>
      </p:sp>
    </p:spTree>
    <p:extLst>
      <p:ext uri="{BB962C8B-B14F-4D97-AF65-F5344CB8AC3E}">
        <p14:creationId xmlns:p14="http://schemas.microsoft.com/office/powerpoint/2010/main" val="4203914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00BCCCB-065A-4D4B-B2FA-9698D9F539AF}"/>
              </a:ext>
            </a:extLst>
          </p:cNvPr>
          <p:cNvSpPr>
            <a:spLocks noGrp="1"/>
          </p:cNvSpPr>
          <p:nvPr>
            <p:ph type="dt" sz="half" idx="10"/>
          </p:nvPr>
        </p:nvSpPr>
        <p:spPr/>
        <p:txBody>
          <a:bodyPr/>
          <a:lstStyle/>
          <a:p>
            <a:fld id="{ACFC07BE-1A0C-49E6-AFE8-B181319DEB79}" type="datetimeFigureOut">
              <a:rPr lang="nl-NL" smtClean="0"/>
              <a:t>4-1-2021</a:t>
            </a:fld>
            <a:endParaRPr lang="nl-NL"/>
          </a:p>
        </p:txBody>
      </p:sp>
      <p:sp>
        <p:nvSpPr>
          <p:cNvPr id="3" name="Tijdelijke aanduiding voor voettekst 2">
            <a:extLst>
              <a:ext uri="{FF2B5EF4-FFF2-40B4-BE49-F238E27FC236}">
                <a16:creationId xmlns:a16="http://schemas.microsoft.com/office/drawing/2014/main" id="{069AF102-061B-4848-A440-8B1C3A1DB66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016FFF0-40EE-4F59-B68F-667F8CA882C0}"/>
              </a:ext>
            </a:extLst>
          </p:cNvPr>
          <p:cNvSpPr>
            <a:spLocks noGrp="1"/>
          </p:cNvSpPr>
          <p:nvPr>
            <p:ph type="sldNum" sz="quarter" idx="12"/>
          </p:nvPr>
        </p:nvSpPr>
        <p:spPr/>
        <p:txBody>
          <a:bodyPr/>
          <a:lstStyle/>
          <a:p>
            <a:fld id="{94A6F2D1-649A-46A4-A8A0-AD781E9EDA85}" type="slidenum">
              <a:rPr lang="nl-NL" smtClean="0"/>
              <a:t>‹nr.›</a:t>
            </a:fld>
            <a:endParaRPr lang="nl-NL"/>
          </a:p>
        </p:txBody>
      </p:sp>
    </p:spTree>
    <p:extLst>
      <p:ext uri="{BB962C8B-B14F-4D97-AF65-F5344CB8AC3E}">
        <p14:creationId xmlns:p14="http://schemas.microsoft.com/office/powerpoint/2010/main" val="501901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832FD0-9234-439D-A976-CD35A76D6BC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506651F-AAAF-45DC-B886-62A03B6E7C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1212D21-9D95-4B9A-9E21-C46C29C264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C673BA6-EB35-4DDD-9C09-DB19A95100A0}"/>
              </a:ext>
            </a:extLst>
          </p:cNvPr>
          <p:cNvSpPr>
            <a:spLocks noGrp="1"/>
          </p:cNvSpPr>
          <p:nvPr>
            <p:ph type="dt" sz="half" idx="10"/>
          </p:nvPr>
        </p:nvSpPr>
        <p:spPr/>
        <p:txBody>
          <a:bodyPr/>
          <a:lstStyle/>
          <a:p>
            <a:fld id="{ACFC07BE-1A0C-49E6-AFE8-B181319DEB79}" type="datetimeFigureOut">
              <a:rPr lang="nl-NL" smtClean="0"/>
              <a:t>4-1-2021</a:t>
            </a:fld>
            <a:endParaRPr lang="nl-NL"/>
          </a:p>
        </p:txBody>
      </p:sp>
      <p:sp>
        <p:nvSpPr>
          <p:cNvPr id="6" name="Tijdelijke aanduiding voor voettekst 5">
            <a:extLst>
              <a:ext uri="{FF2B5EF4-FFF2-40B4-BE49-F238E27FC236}">
                <a16:creationId xmlns:a16="http://schemas.microsoft.com/office/drawing/2014/main" id="{DB634631-01D8-49F8-A453-BA9B68F63C2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D0B888E-19F5-48C4-BF2C-F6A398EC4E47}"/>
              </a:ext>
            </a:extLst>
          </p:cNvPr>
          <p:cNvSpPr>
            <a:spLocks noGrp="1"/>
          </p:cNvSpPr>
          <p:nvPr>
            <p:ph type="sldNum" sz="quarter" idx="12"/>
          </p:nvPr>
        </p:nvSpPr>
        <p:spPr/>
        <p:txBody>
          <a:bodyPr/>
          <a:lstStyle/>
          <a:p>
            <a:fld id="{94A6F2D1-649A-46A4-A8A0-AD781E9EDA85}" type="slidenum">
              <a:rPr lang="nl-NL" smtClean="0"/>
              <a:t>‹nr.›</a:t>
            </a:fld>
            <a:endParaRPr lang="nl-NL"/>
          </a:p>
        </p:txBody>
      </p:sp>
    </p:spTree>
    <p:extLst>
      <p:ext uri="{BB962C8B-B14F-4D97-AF65-F5344CB8AC3E}">
        <p14:creationId xmlns:p14="http://schemas.microsoft.com/office/powerpoint/2010/main" val="2594197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712513-7B2C-4EC1-AA8F-BCF1E53779C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D817A81-63A7-4CA6-AB33-F975513073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123AD62-7F18-463B-A955-44BA65A86B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F989408-02AA-46FE-8BCD-E685228E47C5}"/>
              </a:ext>
            </a:extLst>
          </p:cNvPr>
          <p:cNvSpPr>
            <a:spLocks noGrp="1"/>
          </p:cNvSpPr>
          <p:nvPr>
            <p:ph type="dt" sz="half" idx="10"/>
          </p:nvPr>
        </p:nvSpPr>
        <p:spPr/>
        <p:txBody>
          <a:bodyPr/>
          <a:lstStyle/>
          <a:p>
            <a:fld id="{ACFC07BE-1A0C-49E6-AFE8-B181319DEB79}" type="datetimeFigureOut">
              <a:rPr lang="nl-NL" smtClean="0"/>
              <a:t>4-1-2021</a:t>
            </a:fld>
            <a:endParaRPr lang="nl-NL"/>
          </a:p>
        </p:txBody>
      </p:sp>
      <p:sp>
        <p:nvSpPr>
          <p:cNvPr id="6" name="Tijdelijke aanduiding voor voettekst 5">
            <a:extLst>
              <a:ext uri="{FF2B5EF4-FFF2-40B4-BE49-F238E27FC236}">
                <a16:creationId xmlns:a16="http://schemas.microsoft.com/office/drawing/2014/main" id="{C557B0B6-86EA-48A5-9813-F7D0F2244C4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DA8C272-E696-4718-B8A1-EAB59F237A3A}"/>
              </a:ext>
            </a:extLst>
          </p:cNvPr>
          <p:cNvSpPr>
            <a:spLocks noGrp="1"/>
          </p:cNvSpPr>
          <p:nvPr>
            <p:ph type="sldNum" sz="quarter" idx="12"/>
          </p:nvPr>
        </p:nvSpPr>
        <p:spPr/>
        <p:txBody>
          <a:bodyPr/>
          <a:lstStyle/>
          <a:p>
            <a:fld id="{94A6F2D1-649A-46A4-A8A0-AD781E9EDA85}" type="slidenum">
              <a:rPr lang="nl-NL" smtClean="0"/>
              <a:t>‹nr.›</a:t>
            </a:fld>
            <a:endParaRPr lang="nl-NL"/>
          </a:p>
        </p:txBody>
      </p:sp>
    </p:spTree>
    <p:extLst>
      <p:ext uri="{BB962C8B-B14F-4D97-AF65-F5344CB8AC3E}">
        <p14:creationId xmlns:p14="http://schemas.microsoft.com/office/powerpoint/2010/main" val="1527638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9C849E0-B38A-4A45-8844-BEEFE00DAF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675AF1B-6F1F-4812-A667-738177D0AC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28FBBF4-3B23-499E-837A-55D7A0A511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C07BE-1A0C-49E6-AFE8-B181319DEB79}" type="datetimeFigureOut">
              <a:rPr lang="nl-NL" smtClean="0"/>
              <a:t>4-1-2021</a:t>
            </a:fld>
            <a:endParaRPr lang="nl-NL"/>
          </a:p>
        </p:txBody>
      </p:sp>
      <p:sp>
        <p:nvSpPr>
          <p:cNvPr id="5" name="Tijdelijke aanduiding voor voettekst 4">
            <a:extLst>
              <a:ext uri="{FF2B5EF4-FFF2-40B4-BE49-F238E27FC236}">
                <a16:creationId xmlns:a16="http://schemas.microsoft.com/office/drawing/2014/main" id="{C65A9D1B-B76E-4E01-9E87-D4218806B2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CB04F33-5395-4E51-80C9-D19F1DA4C3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A6F2D1-649A-46A4-A8A0-AD781E9EDA85}" type="slidenum">
              <a:rPr lang="nl-NL" smtClean="0"/>
              <a:t>‹nr.›</a:t>
            </a:fld>
            <a:endParaRPr lang="nl-NL"/>
          </a:p>
        </p:txBody>
      </p:sp>
    </p:spTree>
    <p:extLst>
      <p:ext uri="{BB962C8B-B14F-4D97-AF65-F5344CB8AC3E}">
        <p14:creationId xmlns:p14="http://schemas.microsoft.com/office/powerpoint/2010/main" val="1984005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8AF8AD-6E63-4282-AD76-25AF8A3CF5F8}"/>
              </a:ext>
            </a:extLst>
          </p:cNvPr>
          <p:cNvSpPr>
            <a:spLocks noGrp="1"/>
          </p:cNvSpPr>
          <p:nvPr>
            <p:ph type="ctrTitle"/>
          </p:nvPr>
        </p:nvSpPr>
        <p:spPr/>
        <p:txBody>
          <a:bodyPr/>
          <a:lstStyle/>
          <a:p>
            <a:r>
              <a:rPr lang="nl-NL" dirty="0"/>
              <a:t>Conceptkeuze</a:t>
            </a:r>
          </a:p>
        </p:txBody>
      </p:sp>
      <p:sp>
        <p:nvSpPr>
          <p:cNvPr id="3" name="Ondertitel 2">
            <a:extLst>
              <a:ext uri="{FF2B5EF4-FFF2-40B4-BE49-F238E27FC236}">
                <a16:creationId xmlns:a16="http://schemas.microsoft.com/office/drawing/2014/main" id="{30C55373-44D1-4681-8795-2E862DB9BD9A}"/>
              </a:ext>
            </a:extLst>
          </p:cNvPr>
          <p:cNvSpPr>
            <a:spLocks noGrp="1"/>
          </p:cNvSpPr>
          <p:nvPr>
            <p:ph type="subTitle" idx="1"/>
          </p:nvPr>
        </p:nvSpPr>
        <p:spPr/>
        <p:txBody>
          <a:bodyPr/>
          <a:lstStyle/>
          <a:p>
            <a:r>
              <a:rPr lang="nl-NL" dirty="0"/>
              <a:t>Fietsslot </a:t>
            </a:r>
          </a:p>
          <a:p>
            <a:r>
              <a:rPr lang="nl-NL" dirty="0"/>
              <a:t>Niels Tielemans</a:t>
            </a:r>
          </a:p>
          <a:p>
            <a:r>
              <a:rPr lang="nl-NL" dirty="0"/>
              <a:t>30-12-2020</a:t>
            </a:r>
          </a:p>
        </p:txBody>
      </p:sp>
    </p:spTree>
    <p:extLst>
      <p:ext uri="{BB962C8B-B14F-4D97-AF65-F5344CB8AC3E}">
        <p14:creationId xmlns:p14="http://schemas.microsoft.com/office/powerpoint/2010/main" val="3091868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D5997EA8-5EFC-40CD-A85F-C3C3BC5F9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E0127FB6-BBDA-4819-8C6B-5E790F2E8F4E}"/>
              </a:ext>
            </a:extLst>
          </p:cNvPr>
          <p:cNvPicPr>
            <a:picLocks noChangeAspect="1"/>
          </p:cNvPicPr>
          <p:nvPr/>
        </p:nvPicPr>
        <p:blipFill rotWithShape="1">
          <a:blip r:embed="rId2">
            <a:extLst>
              <a:ext uri="{28A0092B-C50C-407E-A947-70E740481C1C}">
                <a14:useLocalDpi xmlns:a14="http://schemas.microsoft.com/office/drawing/2010/main" val="0"/>
              </a:ext>
            </a:extLst>
          </a:blip>
          <a:srcRect l="16231" r="2435" b="-1"/>
          <a:stretch/>
        </p:blipFill>
        <p:spPr>
          <a:xfrm>
            <a:off x="20" y="10"/>
            <a:ext cx="12191979" cy="6857990"/>
          </a:xfrm>
          <a:prstGeom prst="rect">
            <a:avLst/>
          </a:prstGeom>
        </p:spPr>
      </p:pic>
      <p:sp>
        <p:nvSpPr>
          <p:cNvPr id="19" name="Rectangle 10">
            <a:extLst>
              <a:ext uri="{FF2B5EF4-FFF2-40B4-BE49-F238E27FC236}">
                <a16:creationId xmlns:a16="http://schemas.microsoft.com/office/drawing/2014/main" id="{1CF6A1EC-BD15-42D9-A339-A3970CF7C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3DFBD0B-FA40-4855-8474-C108397C9742}"/>
              </a:ext>
            </a:extLst>
          </p:cNvPr>
          <p:cNvSpPr>
            <a:spLocks noGrp="1"/>
          </p:cNvSpPr>
          <p:nvPr>
            <p:ph type="title"/>
          </p:nvPr>
        </p:nvSpPr>
        <p:spPr>
          <a:xfrm>
            <a:off x="1051560" y="4498848"/>
            <a:ext cx="3611880" cy="1536192"/>
          </a:xfrm>
        </p:spPr>
        <p:txBody>
          <a:bodyPr>
            <a:normAutofit/>
          </a:bodyPr>
          <a:lstStyle/>
          <a:p>
            <a:r>
              <a:rPr lang="nl-NL" sz="3200"/>
              <a:t>Concept 1</a:t>
            </a:r>
          </a:p>
        </p:txBody>
      </p:sp>
      <p:sp>
        <p:nvSpPr>
          <p:cNvPr id="13" name="Rectangle 12">
            <a:extLst>
              <a:ext uri="{FF2B5EF4-FFF2-40B4-BE49-F238E27FC236}">
                <a16:creationId xmlns:a16="http://schemas.microsoft.com/office/drawing/2014/main" id="{A720C27D-5C39-492B-BD68-C220C0F83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A4F3394A-A959-460A-ACF9-5FA682C76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6FED77B0-CCC7-44A5-916C-0D4B873904B0}"/>
              </a:ext>
            </a:extLst>
          </p:cNvPr>
          <p:cNvSpPr>
            <a:spLocks noGrp="1"/>
          </p:cNvSpPr>
          <p:nvPr>
            <p:ph idx="1"/>
          </p:nvPr>
        </p:nvSpPr>
        <p:spPr>
          <a:xfrm>
            <a:off x="5295826" y="4498848"/>
            <a:ext cx="6061022" cy="1536192"/>
          </a:xfrm>
        </p:spPr>
        <p:txBody>
          <a:bodyPr anchor="ctr">
            <a:normAutofit/>
          </a:bodyPr>
          <a:lstStyle/>
          <a:p>
            <a:r>
              <a:rPr lang="nl-NL" sz="1700"/>
              <a:t>Dmv een oprolhaspel wordt de ketting of kabel opgerold.</a:t>
            </a:r>
          </a:p>
          <a:p>
            <a:r>
              <a:rPr lang="nl-NL" sz="1700"/>
              <a:t>Het einde van de kabel wordt in de insteekmogelijkheid van het slot gestoken.</a:t>
            </a:r>
          </a:p>
          <a:p>
            <a:r>
              <a:rPr lang="nl-NL" sz="1700"/>
              <a:t>Tijdens het uittrekken wordt de veer opgespannen en deze trek naderhand de ketting weer terug naar binnen.</a:t>
            </a:r>
          </a:p>
          <a:p>
            <a:pPr marL="0" indent="0">
              <a:buNone/>
            </a:pPr>
            <a:endParaRPr lang="nl-NL" sz="1700"/>
          </a:p>
        </p:txBody>
      </p:sp>
    </p:spTree>
    <p:extLst>
      <p:ext uri="{BB962C8B-B14F-4D97-AF65-F5344CB8AC3E}">
        <p14:creationId xmlns:p14="http://schemas.microsoft.com/office/powerpoint/2010/main" val="4222276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Afbeelding 8">
            <a:extLst>
              <a:ext uri="{FF2B5EF4-FFF2-40B4-BE49-F238E27FC236}">
                <a16:creationId xmlns:a16="http://schemas.microsoft.com/office/drawing/2014/main" id="{5DA289D7-A6A6-4722-BF8E-05FC31B929AC}"/>
              </a:ext>
            </a:extLst>
          </p:cNvPr>
          <p:cNvPicPr>
            <a:picLocks noChangeAspect="1"/>
          </p:cNvPicPr>
          <p:nvPr/>
        </p:nvPicPr>
        <p:blipFill rotWithShape="1">
          <a:blip r:embed="rId2">
            <a:extLst>
              <a:ext uri="{28A0092B-C50C-407E-A947-70E740481C1C}">
                <a14:useLocalDpi xmlns:a14="http://schemas.microsoft.com/office/drawing/2010/main" val="0"/>
              </a:ext>
            </a:extLst>
          </a:blip>
          <a:srcRect l="10241" r="10355"/>
          <a:stretch/>
        </p:blipFill>
        <p:spPr>
          <a:xfrm>
            <a:off x="703964" y="1939330"/>
            <a:ext cx="5149042" cy="2966739"/>
          </a:xfrm>
          <a:prstGeom prst="rect">
            <a:avLst/>
          </a:prstGeom>
        </p:spPr>
      </p:pic>
      <p:cxnSp>
        <p:nvCxnSpPr>
          <p:cNvPr id="18" name="Straight Connector 17">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7" name="Afbeelding 6" descr="Afbeelding met tekst, whiteboard&#10;&#10;Automatisch gegenereerde beschrijving">
            <a:extLst>
              <a:ext uri="{FF2B5EF4-FFF2-40B4-BE49-F238E27FC236}">
                <a16:creationId xmlns:a16="http://schemas.microsoft.com/office/drawing/2014/main" id="{D9B88CAB-84F4-45ED-BD06-64D5F95C5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911" y="2223065"/>
            <a:ext cx="5271854" cy="2411870"/>
          </a:xfrm>
          <a:prstGeom prst="rect">
            <a:avLst/>
          </a:prstGeom>
        </p:spPr>
      </p:pic>
      <p:sp>
        <p:nvSpPr>
          <p:cNvPr id="15" name="Tekstvak 14">
            <a:extLst>
              <a:ext uri="{FF2B5EF4-FFF2-40B4-BE49-F238E27FC236}">
                <a16:creationId xmlns:a16="http://schemas.microsoft.com/office/drawing/2014/main" id="{E51BD5DB-5B85-4F84-A02C-A8C846782D4E}"/>
              </a:ext>
            </a:extLst>
          </p:cNvPr>
          <p:cNvSpPr txBox="1"/>
          <p:nvPr/>
        </p:nvSpPr>
        <p:spPr>
          <a:xfrm>
            <a:off x="7799586" y="4750892"/>
            <a:ext cx="2769272" cy="369332"/>
          </a:xfrm>
          <a:prstGeom prst="rect">
            <a:avLst/>
          </a:prstGeom>
          <a:noFill/>
        </p:spPr>
        <p:txBody>
          <a:bodyPr wrap="square" rtlCol="0">
            <a:spAutoFit/>
          </a:bodyPr>
          <a:lstStyle/>
          <a:p>
            <a:r>
              <a:rPr lang="nl-NL" dirty="0"/>
              <a:t>1</a:t>
            </a:r>
            <a:r>
              <a:rPr lang="nl-NL" baseline="30000" dirty="0"/>
              <a:t>e</a:t>
            </a:r>
            <a:r>
              <a:rPr lang="nl-NL" dirty="0"/>
              <a:t> schets tijdens brainstorm</a:t>
            </a:r>
          </a:p>
        </p:txBody>
      </p:sp>
      <p:sp>
        <p:nvSpPr>
          <p:cNvPr id="17" name="Tekstvak 16">
            <a:extLst>
              <a:ext uri="{FF2B5EF4-FFF2-40B4-BE49-F238E27FC236}">
                <a16:creationId xmlns:a16="http://schemas.microsoft.com/office/drawing/2014/main" id="{8B46484E-12B2-48AF-BB20-26E3D8C5A40A}"/>
              </a:ext>
            </a:extLst>
          </p:cNvPr>
          <p:cNvSpPr txBox="1"/>
          <p:nvPr/>
        </p:nvSpPr>
        <p:spPr>
          <a:xfrm>
            <a:off x="2450237" y="4945774"/>
            <a:ext cx="2886071" cy="369332"/>
          </a:xfrm>
          <a:prstGeom prst="rect">
            <a:avLst/>
          </a:prstGeom>
          <a:noFill/>
        </p:spPr>
        <p:txBody>
          <a:bodyPr wrap="square" rtlCol="0">
            <a:spAutoFit/>
          </a:bodyPr>
          <a:lstStyle/>
          <a:p>
            <a:r>
              <a:rPr lang="nl-NL" dirty="0"/>
              <a:t>Concepttekening </a:t>
            </a:r>
          </a:p>
        </p:txBody>
      </p:sp>
    </p:spTree>
    <p:extLst>
      <p:ext uri="{BB962C8B-B14F-4D97-AF65-F5344CB8AC3E}">
        <p14:creationId xmlns:p14="http://schemas.microsoft.com/office/powerpoint/2010/main" val="692798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8AB5BDC-EFDB-43F3-95D1-E9630E7E395D}"/>
              </a:ext>
            </a:extLst>
          </p:cNvPr>
          <p:cNvSpPr>
            <a:spLocks noGrp="1"/>
          </p:cNvSpPr>
          <p:nvPr>
            <p:ph type="title"/>
          </p:nvPr>
        </p:nvSpPr>
        <p:spPr>
          <a:xfrm>
            <a:off x="1000452" y="1610024"/>
            <a:ext cx="3058621" cy="1457002"/>
          </a:xfrm>
        </p:spPr>
        <p:txBody>
          <a:bodyPr anchor="b">
            <a:normAutofit/>
          </a:bodyPr>
          <a:lstStyle/>
          <a:p>
            <a:r>
              <a:rPr lang="nl-NL" sz="4000"/>
              <a:t>Mogelijke problemen</a:t>
            </a:r>
          </a:p>
        </p:txBody>
      </p:sp>
      <p:grpSp>
        <p:nvGrpSpPr>
          <p:cNvPr id="12" name="Group 11">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13"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32"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Tijdelijke aanduiding voor inhoud 2">
            <a:extLst>
              <a:ext uri="{FF2B5EF4-FFF2-40B4-BE49-F238E27FC236}">
                <a16:creationId xmlns:a16="http://schemas.microsoft.com/office/drawing/2014/main" id="{318C299B-8C55-480F-B246-027BB059335C}"/>
              </a:ext>
            </a:extLst>
          </p:cNvPr>
          <p:cNvSpPr>
            <a:spLocks noGrp="1"/>
          </p:cNvSpPr>
          <p:nvPr>
            <p:ph idx="1"/>
          </p:nvPr>
        </p:nvSpPr>
        <p:spPr>
          <a:xfrm>
            <a:off x="1000450" y="3067026"/>
            <a:ext cx="3058623" cy="3272324"/>
          </a:xfrm>
        </p:spPr>
        <p:txBody>
          <a:bodyPr anchor="t">
            <a:normAutofit/>
          </a:bodyPr>
          <a:lstStyle/>
          <a:p>
            <a:r>
              <a:rPr lang="nl-NL" sz="1400" dirty="0"/>
              <a:t>Wat voor soort ketting of kabel is sterk genoeg om tegen diefstal te beveiligen maar flexibel genoeg om op te rollen?</a:t>
            </a:r>
          </a:p>
          <a:p>
            <a:pPr marL="0" indent="0">
              <a:buNone/>
            </a:pPr>
            <a:r>
              <a:rPr lang="nl-NL" sz="1400" dirty="0"/>
              <a:t> </a:t>
            </a:r>
          </a:p>
          <a:p>
            <a:pPr marL="0" indent="0">
              <a:buNone/>
            </a:pPr>
            <a:r>
              <a:rPr lang="nl-NL" sz="1400" dirty="0"/>
              <a:t>Om dit uit te proberen heb ik een stofzuigerhaspel uit elkaar gehaald en verschillende kettingen op te rollen. Al snel bleek dat heel veel meer dan een stroomkabel niet op te rollen is met een veer als deze. Het zwaarste wat op te rollen is </a:t>
            </a:r>
            <a:r>
              <a:rPr lang="nl-NL" sz="1400" dirty="0" err="1"/>
              <a:t>is</a:t>
            </a:r>
            <a:r>
              <a:rPr lang="nl-NL" sz="1400" dirty="0"/>
              <a:t> een luchtslang. Leuke ontdekking was om te zien hoe een sleepcontact er uit ziet.</a:t>
            </a:r>
          </a:p>
        </p:txBody>
      </p:sp>
      <p:pic>
        <p:nvPicPr>
          <p:cNvPr id="5" name="Afbeelding 4">
            <a:extLst>
              <a:ext uri="{FF2B5EF4-FFF2-40B4-BE49-F238E27FC236}">
                <a16:creationId xmlns:a16="http://schemas.microsoft.com/office/drawing/2014/main" id="{215EE95C-0C92-437E-9AB9-C5CE11052FFB}"/>
              </a:ext>
            </a:extLst>
          </p:cNvPr>
          <p:cNvPicPr>
            <a:picLocks noChangeAspect="1"/>
          </p:cNvPicPr>
          <p:nvPr/>
        </p:nvPicPr>
        <p:blipFill rotWithShape="1">
          <a:blip r:embed="rId2"/>
          <a:srcRect t="2117" r="2" b="2"/>
          <a:stretch/>
        </p:blipFill>
        <p:spPr>
          <a:xfrm rot="10800000">
            <a:off x="4636963" y="10"/>
            <a:ext cx="7555037" cy="3383270"/>
          </a:xfrm>
          <a:prstGeom prst="rect">
            <a:avLst/>
          </a:prstGeom>
        </p:spPr>
      </p:pic>
      <p:pic>
        <p:nvPicPr>
          <p:cNvPr id="4" name="Afbeelding 3">
            <a:extLst>
              <a:ext uri="{FF2B5EF4-FFF2-40B4-BE49-F238E27FC236}">
                <a16:creationId xmlns:a16="http://schemas.microsoft.com/office/drawing/2014/main" id="{21734869-FE14-4825-B0DE-9D11E8895168}"/>
              </a:ext>
            </a:extLst>
          </p:cNvPr>
          <p:cNvPicPr>
            <a:picLocks noChangeAspect="1"/>
          </p:cNvPicPr>
          <p:nvPr/>
        </p:nvPicPr>
        <p:blipFill rotWithShape="1">
          <a:blip r:embed="rId3">
            <a:extLst>
              <a:ext uri="{28A0092B-C50C-407E-A947-70E740481C1C}">
                <a14:useLocalDpi xmlns:a14="http://schemas.microsoft.com/office/drawing/2010/main" val="0"/>
              </a:ext>
            </a:extLst>
          </a:blip>
          <a:srcRect r="-2" b="2087"/>
          <a:stretch/>
        </p:blipFill>
        <p:spPr>
          <a:xfrm>
            <a:off x="4639056" y="3474720"/>
            <a:ext cx="7552944" cy="3383280"/>
          </a:xfrm>
          <a:prstGeom prst="rect">
            <a:avLst/>
          </a:prstGeom>
        </p:spPr>
      </p:pic>
    </p:spTree>
    <p:extLst>
      <p:ext uri="{BB962C8B-B14F-4D97-AF65-F5344CB8AC3E}">
        <p14:creationId xmlns:p14="http://schemas.microsoft.com/office/powerpoint/2010/main" val="3258732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B80C78D1-9AA5-433D-9B16-C5B7F03936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7516" y="1253331"/>
            <a:ext cx="9496967" cy="4351338"/>
          </a:xfrm>
        </p:spPr>
      </p:pic>
    </p:spTree>
    <p:extLst>
      <p:ext uri="{BB962C8B-B14F-4D97-AF65-F5344CB8AC3E}">
        <p14:creationId xmlns:p14="http://schemas.microsoft.com/office/powerpoint/2010/main" val="760637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5997EA8-5EFC-40CD-A85F-C3C3BC5F9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BF2E1910-5FE6-43F9-8A1E-A872388F573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8667" r="-1" b="-1"/>
          <a:stretch/>
        </p:blipFill>
        <p:spPr>
          <a:xfrm>
            <a:off x="20" y="10"/>
            <a:ext cx="12191979" cy="6857990"/>
          </a:xfrm>
          <a:prstGeom prst="rect">
            <a:avLst/>
          </a:prstGeom>
        </p:spPr>
      </p:pic>
      <p:sp>
        <p:nvSpPr>
          <p:cNvPr id="13" name="Rectangle 12">
            <a:extLst>
              <a:ext uri="{FF2B5EF4-FFF2-40B4-BE49-F238E27FC236}">
                <a16:creationId xmlns:a16="http://schemas.microsoft.com/office/drawing/2014/main" id="{1CF6A1EC-BD15-42D9-A339-A3970CF7C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A02F7C8-F1C9-4E2F-B997-43EDF7CAB192}"/>
              </a:ext>
            </a:extLst>
          </p:cNvPr>
          <p:cNvSpPr>
            <a:spLocks noGrp="1"/>
          </p:cNvSpPr>
          <p:nvPr>
            <p:ph type="title"/>
          </p:nvPr>
        </p:nvSpPr>
        <p:spPr>
          <a:xfrm>
            <a:off x="1051560" y="4498848"/>
            <a:ext cx="3611880" cy="1536192"/>
          </a:xfrm>
        </p:spPr>
        <p:txBody>
          <a:bodyPr vert="horz" lIns="91440" tIns="45720" rIns="91440" bIns="45720" rtlCol="0" anchor="ctr">
            <a:normAutofit/>
          </a:bodyPr>
          <a:lstStyle/>
          <a:p>
            <a:r>
              <a:rPr lang="en-US" sz="3200"/>
              <a:t>Concept 2</a:t>
            </a:r>
          </a:p>
        </p:txBody>
      </p:sp>
      <p:sp>
        <p:nvSpPr>
          <p:cNvPr id="15" name="Rectangle 14">
            <a:extLst>
              <a:ext uri="{FF2B5EF4-FFF2-40B4-BE49-F238E27FC236}">
                <a16:creationId xmlns:a16="http://schemas.microsoft.com/office/drawing/2014/main" id="{A720C27D-5C39-492B-BD68-C220C0F83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A4F3394A-A959-460A-ACF9-5FA682C76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kstvak 5">
            <a:extLst>
              <a:ext uri="{FF2B5EF4-FFF2-40B4-BE49-F238E27FC236}">
                <a16:creationId xmlns:a16="http://schemas.microsoft.com/office/drawing/2014/main" id="{64DAA907-800B-45B6-9C14-9A558A576D1B}"/>
              </a:ext>
            </a:extLst>
          </p:cNvPr>
          <p:cNvSpPr txBox="1"/>
          <p:nvPr/>
        </p:nvSpPr>
        <p:spPr>
          <a:xfrm>
            <a:off x="5295826" y="4498848"/>
            <a:ext cx="6061022" cy="1536192"/>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1300"/>
              <a:t>Een vreemd fenomeen blijft het stelen van zadels en pennen. Om 2 vliegen in een klap te raken wil ik het slot wegwerken in de zadelpen.</a:t>
            </a:r>
          </a:p>
          <a:p>
            <a:pPr marL="285750" indent="-228600">
              <a:lnSpc>
                <a:spcPct val="90000"/>
              </a:lnSpc>
              <a:spcAft>
                <a:spcPts val="600"/>
              </a:spcAft>
              <a:buFont typeface="Arial" panose="020B0604020202020204" pitchFamily="34" charset="0"/>
              <a:buChar char="•"/>
            </a:pPr>
            <a:r>
              <a:rPr lang="en-US" sz="1300"/>
              <a:t>In de zadelpen is vrij veel ruimte en tevens is het een mooie sierlijke oplossing. Door de zwaartekracht valt het slot vanzelf naar beneden wanneer je deze terug duwt</a:t>
            </a:r>
          </a:p>
          <a:p>
            <a:pPr marL="285750" indent="-228600">
              <a:lnSpc>
                <a:spcPct val="90000"/>
              </a:lnSpc>
              <a:spcAft>
                <a:spcPts val="600"/>
              </a:spcAft>
              <a:buFont typeface="Arial" panose="020B0604020202020204" pitchFamily="34" charset="0"/>
              <a:buChar char="•"/>
            </a:pPr>
            <a:r>
              <a:rPr lang="en-US" sz="1300"/>
              <a:t>Wellicht moet je gebruik maken van een dubbele kabel om aan de benodigde lengte te komen. een standaard zadelpen is namelijk 40-45mm.</a:t>
            </a:r>
          </a:p>
        </p:txBody>
      </p:sp>
    </p:spTree>
    <p:extLst>
      <p:ext uri="{BB962C8B-B14F-4D97-AF65-F5344CB8AC3E}">
        <p14:creationId xmlns:p14="http://schemas.microsoft.com/office/powerpoint/2010/main" val="3733344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16"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7"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8" name="Tekstvak 7">
            <a:extLst>
              <a:ext uri="{FF2B5EF4-FFF2-40B4-BE49-F238E27FC236}">
                <a16:creationId xmlns:a16="http://schemas.microsoft.com/office/drawing/2014/main" id="{12C3D77A-E126-4C00-B013-F665484A6269}"/>
              </a:ext>
            </a:extLst>
          </p:cNvPr>
          <p:cNvSpPr txBox="1"/>
          <p:nvPr/>
        </p:nvSpPr>
        <p:spPr>
          <a:xfrm>
            <a:off x="1000450" y="3067026"/>
            <a:ext cx="3058623" cy="3272324"/>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000" dirty="0" err="1"/>
              <a:t>Probleem</a:t>
            </a:r>
            <a:r>
              <a:rPr lang="en-US" sz="2000" dirty="0"/>
              <a:t> </a:t>
            </a:r>
            <a:r>
              <a:rPr lang="en-US" sz="2000" dirty="0" err="1"/>
              <a:t>kan</a:t>
            </a:r>
            <a:r>
              <a:rPr lang="en-US" sz="2000" dirty="0"/>
              <a:t> </a:t>
            </a:r>
            <a:r>
              <a:rPr lang="en-US" sz="2000" dirty="0" err="1"/>
              <a:t>zijn</a:t>
            </a:r>
            <a:r>
              <a:rPr lang="en-US" sz="2000" dirty="0"/>
              <a:t> om de </a:t>
            </a:r>
            <a:r>
              <a:rPr lang="en-US" sz="2000" dirty="0" err="1"/>
              <a:t>dubbele</a:t>
            </a:r>
            <a:r>
              <a:rPr lang="en-US" sz="2000" dirty="0"/>
              <a:t> </a:t>
            </a:r>
            <a:r>
              <a:rPr lang="en-US" sz="2000" dirty="0" err="1"/>
              <a:t>kabel</a:t>
            </a:r>
            <a:r>
              <a:rPr lang="en-US" sz="2000" dirty="0"/>
              <a:t> </a:t>
            </a:r>
            <a:r>
              <a:rPr lang="en-US" sz="2000" dirty="0" err="1"/>
              <a:t>te</a:t>
            </a:r>
            <a:r>
              <a:rPr lang="en-US" sz="2000" dirty="0"/>
              <a:t> </a:t>
            </a:r>
            <a:r>
              <a:rPr lang="en-US" sz="2000" dirty="0" err="1"/>
              <a:t>vergrendelen</a:t>
            </a:r>
            <a:r>
              <a:rPr lang="en-US" sz="2000" dirty="0"/>
              <a:t>, dan </a:t>
            </a:r>
            <a:r>
              <a:rPr lang="en-US" sz="2000" dirty="0" err="1"/>
              <a:t>zou</a:t>
            </a:r>
            <a:r>
              <a:rPr lang="en-US" sz="2000" dirty="0"/>
              <a:t> er </a:t>
            </a:r>
            <a:r>
              <a:rPr lang="en-US" sz="2000" dirty="0" err="1"/>
              <a:t>dus</a:t>
            </a:r>
            <a:r>
              <a:rPr lang="en-US" sz="2000" dirty="0"/>
              <a:t> </a:t>
            </a:r>
            <a:r>
              <a:rPr lang="en-US" sz="2000" dirty="0" err="1"/>
              <a:t>een</a:t>
            </a:r>
            <a:r>
              <a:rPr lang="en-US" sz="2000" dirty="0"/>
              <a:t> </a:t>
            </a:r>
            <a:r>
              <a:rPr lang="en-US" sz="2000" dirty="0" err="1"/>
              <a:t>klein</a:t>
            </a:r>
            <a:r>
              <a:rPr lang="en-US" sz="2000" dirty="0"/>
              <a:t> </a:t>
            </a:r>
            <a:r>
              <a:rPr lang="en-US" sz="2000" dirty="0" err="1"/>
              <a:t>solide</a:t>
            </a:r>
            <a:r>
              <a:rPr lang="en-US" sz="2000" dirty="0"/>
              <a:t> slot </a:t>
            </a:r>
            <a:r>
              <a:rPr lang="en-US" sz="2000" dirty="0" err="1"/>
              <a:t>aan</a:t>
            </a:r>
            <a:r>
              <a:rPr lang="en-US" sz="2000" dirty="0"/>
              <a:t> het </a:t>
            </a:r>
            <a:r>
              <a:rPr lang="en-US" sz="2000" dirty="0" err="1"/>
              <a:t>einde</a:t>
            </a:r>
            <a:r>
              <a:rPr lang="en-US" sz="2000" dirty="0"/>
              <a:t> van de </a:t>
            </a:r>
            <a:r>
              <a:rPr lang="en-US" sz="2000" dirty="0" err="1"/>
              <a:t>kabel</a:t>
            </a:r>
            <a:r>
              <a:rPr lang="en-US" sz="2000" dirty="0"/>
              <a:t> </a:t>
            </a:r>
            <a:r>
              <a:rPr lang="en-US" sz="2000" dirty="0" err="1"/>
              <a:t>moeten</a:t>
            </a:r>
            <a:r>
              <a:rPr lang="en-US" sz="2000" dirty="0"/>
              <a:t> </a:t>
            </a:r>
            <a:r>
              <a:rPr lang="en-US" sz="2000" dirty="0" err="1"/>
              <a:t>komen</a:t>
            </a:r>
            <a:r>
              <a:rPr lang="en-US" sz="2000" dirty="0"/>
              <a:t>.</a:t>
            </a:r>
          </a:p>
          <a:p>
            <a:pPr marL="285750" indent="-228600">
              <a:lnSpc>
                <a:spcPct val="90000"/>
              </a:lnSpc>
              <a:spcAft>
                <a:spcPts val="600"/>
              </a:spcAft>
              <a:buFont typeface="Arial" panose="020B0604020202020204" pitchFamily="34" charset="0"/>
              <a:buChar char="•"/>
            </a:pPr>
            <a:r>
              <a:rPr lang="en-US" sz="2000" dirty="0"/>
              <a:t>Ook </a:t>
            </a:r>
            <a:r>
              <a:rPr lang="en-US" sz="2000" dirty="0" err="1"/>
              <a:t>moet</a:t>
            </a:r>
            <a:r>
              <a:rPr lang="en-US" sz="2000" dirty="0"/>
              <a:t> de </a:t>
            </a:r>
            <a:r>
              <a:rPr lang="en-US" sz="2000" dirty="0" err="1"/>
              <a:t>kabel</a:t>
            </a:r>
            <a:r>
              <a:rPr lang="en-US" sz="2000" dirty="0"/>
              <a:t> </a:t>
            </a:r>
            <a:r>
              <a:rPr lang="en-US" sz="2000" dirty="0" err="1"/>
              <a:t>niet</a:t>
            </a:r>
            <a:r>
              <a:rPr lang="en-US" sz="2000" dirty="0"/>
              <a:t> </a:t>
            </a:r>
            <a:r>
              <a:rPr lang="en-US" sz="2000" dirty="0" err="1"/>
              <a:t>gaan</a:t>
            </a:r>
            <a:r>
              <a:rPr lang="en-US" sz="2000" dirty="0"/>
              <a:t> </a:t>
            </a:r>
            <a:r>
              <a:rPr lang="en-US" sz="2000" dirty="0" err="1"/>
              <a:t>rammelen</a:t>
            </a:r>
            <a:r>
              <a:rPr lang="en-US" sz="2000" dirty="0"/>
              <a:t> in de </a:t>
            </a:r>
            <a:r>
              <a:rPr lang="en-US" sz="2000" dirty="0" err="1"/>
              <a:t>zadelpen</a:t>
            </a:r>
            <a:endParaRPr lang="en-US" sz="2000" dirty="0"/>
          </a:p>
          <a:p>
            <a:pPr marL="285750"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endParaRPr lang="en-US" sz="2000" dirty="0"/>
          </a:p>
        </p:txBody>
      </p:sp>
      <p:pic>
        <p:nvPicPr>
          <p:cNvPr id="7" name="Afbeelding 6">
            <a:extLst>
              <a:ext uri="{FF2B5EF4-FFF2-40B4-BE49-F238E27FC236}">
                <a16:creationId xmlns:a16="http://schemas.microsoft.com/office/drawing/2014/main" id="{13A0CA0E-1AB5-46E8-81D2-CD9DB4253DF6}"/>
              </a:ext>
            </a:extLst>
          </p:cNvPr>
          <p:cNvPicPr>
            <a:picLocks noChangeAspect="1"/>
          </p:cNvPicPr>
          <p:nvPr/>
        </p:nvPicPr>
        <p:blipFill rotWithShape="1">
          <a:blip r:embed="rId2">
            <a:extLst>
              <a:ext uri="{28A0092B-C50C-407E-A947-70E740481C1C}">
                <a14:useLocalDpi xmlns:a14="http://schemas.microsoft.com/office/drawing/2010/main" val="0"/>
              </a:ext>
            </a:extLst>
          </a:blip>
          <a:srcRect t="2117" r="2" b="2"/>
          <a:stretch/>
        </p:blipFill>
        <p:spPr>
          <a:xfrm>
            <a:off x="4636963" y="10"/>
            <a:ext cx="7555037" cy="3383270"/>
          </a:xfrm>
          <a:prstGeom prst="rect">
            <a:avLst/>
          </a:prstGeom>
        </p:spPr>
      </p:pic>
      <p:pic>
        <p:nvPicPr>
          <p:cNvPr id="5" name="Afbeelding 4" descr="Afbeelding met tekst, whiteboard&#10;&#10;Automatisch gegenereerde beschrijving">
            <a:extLst>
              <a:ext uri="{FF2B5EF4-FFF2-40B4-BE49-F238E27FC236}">
                <a16:creationId xmlns:a16="http://schemas.microsoft.com/office/drawing/2014/main" id="{06D82391-65A3-41F3-A5CE-42225D061CDE}"/>
              </a:ext>
            </a:extLst>
          </p:cNvPr>
          <p:cNvPicPr>
            <a:picLocks noChangeAspect="1"/>
          </p:cNvPicPr>
          <p:nvPr/>
        </p:nvPicPr>
        <p:blipFill rotWithShape="1">
          <a:blip r:embed="rId3">
            <a:extLst>
              <a:ext uri="{28A0092B-C50C-407E-A947-70E740481C1C}">
                <a14:useLocalDpi xmlns:a14="http://schemas.microsoft.com/office/drawing/2010/main" val="0"/>
              </a:ext>
            </a:extLst>
          </a:blip>
          <a:srcRect t="2089" r="-2" b="-2"/>
          <a:stretch/>
        </p:blipFill>
        <p:spPr>
          <a:xfrm>
            <a:off x="4639056" y="3474720"/>
            <a:ext cx="7552944" cy="3383280"/>
          </a:xfrm>
          <a:prstGeom prst="rect">
            <a:avLst/>
          </a:prstGeom>
        </p:spPr>
      </p:pic>
    </p:spTree>
    <p:extLst>
      <p:ext uri="{BB962C8B-B14F-4D97-AF65-F5344CB8AC3E}">
        <p14:creationId xmlns:p14="http://schemas.microsoft.com/office/powerpoint/2010/main" val="3322875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608D89-5B83-4BAD-BBBA-AEC84997D3A3}"/>
              </a:ext>
            </a:extLst>
          </p:cNvPr>
          <p:cNvSpPr>
            <a:spLocks noGrp="1"/>
          </p:cNvSpPr>
          <p:nvPr>
            <p:ph type="title"/>
          </p:nvPr>
        </p:nvSpPr>
        <p:spPr>
          <a:xfrm>
            <a:off x="648928" y="4675886"/>
            <a:ext cx="3685032" cy="1608328"/>
          </a:xfrm>
        </p:spPr>
        <p:txBody>
          <a:bodyPr vert="horz" lIns="91440" tIns="45720" rIns="91440" bIns="45720" rtlCol="0" anchor="ctr">
            <a:normAutofit/>
          </a:bodyPr>
          <a:lstStyle/>
          <a:p>
            <a:r>
              <a:rPr lang="en-US" sz="3600" dirty="0"/>
              <a:t>Concept 3</a:t>
            </a:r>
          </a:p>
        </p:txBody>
      </p:sp>
      <p:sp>
        <p:nvSpPr>
          <p:cNvPr id="20" name="Rectangle 11">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64009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Tijdelijke aanduiding voor inhoud 5" descr="Afbeelding met tekst, whiteboard&#10;&#10;Automatisch gegenereerde beschrijving">
            <a:extLst>
              <a:ext uri="{FF2B5EF4-FFF2-40B4-BE49-F238E27FC236}">
                <a16:creationId xmlns:a16="http://schemas.microsoft.com/office/drawing/2014/main" id="{57A02E82-4A79-4E05-B83D-24070F6115A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346" b="1250"/>
          <a:stretch/>
        </p:blipFill>
        <p:spPr>
          <a:xfrm>
            <a:off x="2184401" y="749300"/>
            <a:ext cx="7823199" cy="3343043"/>
          </a:xfrm>
          <a:prstGeom prst="rect">
            <a:avLst/>
          </a:prstGeom>
        </p:spPr>
      </p:pic>
      <p:sp>
        <p:nvSpPr>
          <p:cNvPr id="7" name="Tekstvak 6">
            <a:extLst>
              <a:ext uri="{FF2B5EF4-FFF2-40B4-BE49-F238E27FC236}">
                <a16:creationId xmlns:a16="http://schemas.microsoft.com/office/drawing/2014/main" id="{6AB22B50-A5BA-4BD0-AAF7-D0247C205457}"/>
              </a:ext>
            </a:extLst>
          </p:cNvPr>
          <p:cNvSpPr txBox="1"/>
          <p:nvPr/>
        </p:nvSpPr>
        <p:spPr>
          <a:xfrm>
            <a:off x="4864100" y="4675886"/>
            <a:ext cx="6675627" cy="1605083"/>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a:t>Een handige opbergkoker voor je gekrulde kabelslot.</a:t>
            </a:r>
          </a:p>
          <a:p>
            <a:pPr marL="285750" indent="-228600">
              <a:lnSpc>
                <a:spcPct val="90000"/>
              </a:lnSpc>
              <a:spcAft>
                <a:spcPts val="600"/>
              </a:spcAft>
              <a:buFont typeface="Arial" panose="020B0604020202020204" pitchFamily="34" charset="0"/>
              <a:buChar char="•"/>
            </a:pPr>
            <a:r>
              <a:rPr lang="en-US" sz="2000"/>
              <a:t>Het einde van de kabel stop je in je insteekslot. Zo zijn beide delen aan een ander deel van de fiets vergrendeld. </a:t>
            </a:r>
          </a:p>
          <a:p>
            <a:pPr marL="285750" indent="-228600">
              <a:lnSpc>
                <a:spcPct val="90000"/>
              </a:lnSpc>
              <a:spcAft>
                <a:spcPts val="600"/>
              </a:spcAft>
              <a:buFont typeface="Arial" panose="020B0604020202020204" pitchFamily="34" charset="0"/>
              <a:buChar char="•"/>
            </a:pPr>
            <a:endParaRPr lang="en-US" sz="2000"/>
          </a:p>
        </p:txBody>
      </p:sp>
    </p:spTree>
    <p:extLst>
      <p:ext uri="{BB962C8B-B14F-4D97-AF65-F5344CB8AC3E}">
        <p14:creationId xmlns:p14="http://schemas.microsoft.com/office/powerpoint/2010/main" val="1172396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D77B92-CB36-4B20-A59A-59625E0F0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4920EEA-E637-499B-A352-43F3706F2450}"/>
              </a:ext>
            </a:extLst>
          </p:cNvPr>
          <p:cNvSpPr>
            <a:spLocks noGrp="1"/>
          </p:cNvSpPr>
          <p:nvPr>
            <p:ph type="title"/>
          </p:nvPr>
        </p:nvSpPr>
        <p:spPr>
          <a:xfrm>
            <a:off x="645065" y="1463040"/>
            <a:ext cx="3796306" cy="2690949"/>
          </a:xfrm>
        </p:spPr>
        <p:txBody>
          <a:bodyPr anchor="t">
            <a:normAutofit/>
          </a:bodyPr>
          <a:lstStyle/>
          <a:p>
            <a:r>
              <a:rPr lang="nl-NL" sz="4800"/>
              <a:t>Uiteindelijke keuze – Concept 2</a:t>
            </a:r>
          </a:p>
        </p:txBody>
      </p:sp>
      <p:grpSp>
        <p:nvGrpSpPr>
          <p:cNvPr id="11" name="Group 1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ijdelijke aanduiding voor inhoud 2">
            <a:extLst>
              <a:ext uri="{FF2B5EF4-FFF2-40B4-BE49-F238E27FC236}">
                <a16:creationId xmlns:a16="http://schemas.microsoft.com/office/drawing/2014/main" id="{8A9C1A9E-8E27-480E-A171-D5A2B2F37CFB}"/>
              </a:ext>
            </a:extLst>
          </p:cNvPr>
          <p:cNvGraphicFramePr>
            <a:graphicFrameLocks noGrp="1"/>
          </p:cNvGraphicFramePr>
          <p:nvPr>
            <p:ph idx="1"/>
            <p:extLst>
              <p:ext uri="{D42A27DB-BD31-4B8C-83A1-F6EECF244321}">
                <p14:modId xmlns:p14="http://schemas.microsoft.com/office/powerpoint/2010/main" val="1157667157"/>
              </p:ext>
            </p:extLst>
          </p:nvPr>
        </p:nvGraphicFramePr>
        <p:xfrm>
          <a:off x="5407705" y="1014154"/>
          <a:ext cx="5962720" cy="4979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888277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319</Words>
  <Application>Microsoft Office PowerPoint</Application>
  <PresentationFormat>Breedbeeld</PresentationFormat>
  <Paragraphs>27</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Calibri Light</vt:lpstr>
      <vt:lpstr>Kantoorthema</vt:lpstr>
      <vt:lpstr>Conceptkeuze</vt:lpstr>
      <vt:lpstr>Concept 1</vt:lpstr>
      <vt:lpstr>PowerPoint-presentatie</vt:lpstr>
      <vt:lpstr>Mogelijke problemen</vt:lpstr>
      <vt:lpstr>PowerPoint-presentatie</vt:lpstr>
      <vt:lpstr>Concept 2</vt:lpstr>
      <vt:lpstr>PowerPoint-presentatie</vt:lpstr>
      <vt:lpstr>Concept 3</vt:lpstr>
      <vt:lpstr>Uiteindelijke keuze – Concept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Conceptkeuze</dc:title>
  <dc:creator>Niels Tielemans</dc:creator>
  <cp:lastModifiedBy>Niels Tielemans</cp:lastModifiedBy>
  <cp:revision>1</cp:revision>
  <dcterms:created xsi:type="dcterms:W3CDTF">2021-01-04T14:25:24Z</dcterms:created>
  <dcterms:modified xsi:type="dcterms:W3CDTF">2021-01-04T14:25:28Z</dcterms:modified>
</cp:coreProperties>
</file>